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handoutMasterIdLst>
    <p:handoutMasterId r:id="rId12"/>
  </p:handoutMasterIdLst>
  <p:sldIdLst>
    <p:sldId id="263" r:id="rId3"/>
    <p:sldId id="264" r:id="rId4"/>
    <p:sldId id="262" r:id="rId5"/>
    <p:sldId id="266" r:id="rId6"/>
    <p:sldId id="270" r:id="rId7"/>
    <p:sldId id="267" r:id="rId8"/>
    <p:sldId id="271" r:id="rId9"/>
    <p:sldId id="272" r:id="rId10"/>
    <p:sldId id="26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7C0"/>
    <a:srgbClr val="AF9156"/>
    <a:srgbClr val="90C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28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97A45EB-F49D-4D0A-929F-530085DB2E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CC8B83-0D1D-4A77-8679-597E430FA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D260-8487-4D0C-95D5-527B69F19C2A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1F8D26-B1D0-4FBA-B27A-6D819B76C2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284D11-A8FA-4C23-9BD3-695AD1DBF9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A99A2-DE5D-4218-80FD-3E620C330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247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C8842F-80D6-4A64-8E31-8DFA92927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0"/>
            <a:ext cx="1218231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15B7DE-8DF8-46B7-B8DF-A28C4D762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68" y="4163519"/>
            <a:ext cx="7647332" cy="207737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C947EC2F-A6D7-401A-BFD5-C5500DEB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268" y="4540885"/>
            <a:ext cx="7342533" cy="1580606"/>
          </a:xfrm>
          <a:prstGeom prst="rect">
            <a:avLst/>
          </a:prstGeom>
        </p:spPr>
        <p:txBody>
          <a:bodyPr vert="horz" lIns="91440" tIns="45720" rIns="288000" bIns="45720" rtlCol="0" anchor="ctr" anchorCtr="1">
            <a:normAutofit/>
          </a:bodyPr>
          <a:lstStyle>
            <a:lvl1pPr algn="l">
              <a:defRPr lang="fr-FR" sz="4400" b="1" dirty="0">
                <a:solidFill>
                  <a:srgbClr val="002060"/>
                </a:solidFill>
                <a:latin typeface="+mn-lt"/>
              </a:defRPr>
            </a:lvl1pPr>
          </a:lstStyle>
          <a:p>
            <a:pPr lvl="0" algn="r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01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3455A-88D8-4611-8055-13D50EA8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F70FCB-484D-40CB-A854-B98A9E18F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22FCAD-9848-43A2-8883-7F45F4380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5A63A2-5DF6-487E-A741-248DFC01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83D06A-E951-4137-A05A-252CA920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CD25BD-BF97-4144-AC23-45F3D231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16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ADCE2F-D180-42DA-92D5-43289926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0CB321-ACDB-4C80-A809-587479BE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1A8ACC-A0CE-49E9-92DF-1B245CDDC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FCEEAA-ABB7-49E5-AEE8-DFEFFD641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C5B28E-331E-4097-9150-740649749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ECFC8D-A06C-4DCC-AA5B-A4E473FE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411CE6-2912-4182-9784-B0436111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D86848A-F21C-4B14-98D6-415EF482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83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A100D-DF79-4978-AA59-680AB91C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16B7E3-8D36-4DCF-AC7B-2C13B0B5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AECAD4-E605-41BD-BBEB-BEEA8938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E8E698-91CA-4B10-917E-E9D7BC0C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6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936D72-796D-4008-AE3D-BCF891C3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CFC38E-4A88-42B6-A3A5-8B61B419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3AAA13-820E-4B46-B955-A754FD7F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7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64D1B5-C73A-432F-884F-9B91D218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5ACE8C-6D67-46B6-9FDE-C586B7F55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85D469-F5C7-40B5-9964-7B92ED73C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D0B947-F98E-4753-B64A-BE4A0794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8E437E-5B0C-4AD1-8060-702AF255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C418FD-79F3-4A0C-9F50-B51F30BF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57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DC3D0C-190D-4FFC-BAA2-52BFC9D3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E5E741-1AE1-4D65-9F71-AF2C0D876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64845D-21C3-4726-A54B-34F42DEF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F7790E-2BE0-49CF-AB96-AC8224F9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CC09EA-8C87-4EA1-A635-4522EF75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4B8127-3B5B-43F5-8933-2C6183CE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579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37A77-C29C-43BF-BEF1-73DA7E0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C10FB9-28D5-4766-BCFB-6B009B073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573A67-E7D4-4E95-8657-CE778C55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4B122C-12FD-480D-ABEA-159A8E16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7671F6-5242-41AA-BB52-F49D5E02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268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FC16B6-0501-4393-86A5-FD07888E3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7503BD-E055-41A0-9D4F-8FC946994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EC7A55-2E89-4F9E-A0BB-D9595E10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51B789-975A-4881-A49F-E65C9D15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1D9A37-223C-4927-87EC-C1B60A86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397EFC-14F2-4CAE-A9FC-08C524799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0"/>
            <a:ext cx="12182318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8D1A14-CEFC-430A-A344-55F26EB5A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5" y="1999253"/>
            <a:ext cx="7214874" cy="17895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0E593-52DF-4C6A-AE33-75928CF2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34" y="2116183"/>
            <a:ext cx="6757671" cy="1580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4000" b="1" dirty="0">
                <a:solidFill>
                  <a:srgbClr val="002060"/>
                </a:solidFill>
                <a:latin typeface="+mn-lt"/>
              </a:defRPr>
            </a:lvl1pPr>
          </a:lstStyle>
          <a:p>
            <a:pPr lvl="0" algn="r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10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55FBB8C-152A-413C-B40E-83841ADCE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0"/>
            <a:ext cx="1218231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88AE5B-C8B5-4515-A304-B07334E0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10" y="217338"/>
            <a:ext cx="10562690" cy="68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2CEB3-C818-4771-AFE7-314DE9D5A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10" y="1332411"/>
            <a:ext cx="10562690" cy="4844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B9862-85A3-47F1-8575-2F531FAB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251BD8-46B4-4810-816C-CCC6DBC6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B499C-1D6D-4A94-A477-A315F4C8B8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2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FAD3104-CB86-45B0-8844-F721C1E56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0"/>
            <a:ext cx="1218231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88AE5B-C8B5-4515-A304-B07334E0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602" y="217338"/>
            <a:ext cx="8846050" cy="68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2CEB3-C818-4771-AFE7-314DE9D5A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600" y="1332411"/>
            <a:ext cx="8846052" cy="4844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B9862-85A3-47F1-8575-2F531FAB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251BD8-46B4-4810-816C-CCC6DBC6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12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B499C-1D6D-4A94-A477-A315F4C8B8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2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29061E9-2530-4536-AB09-3D763B653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0"/>
            <a:ext cx="12182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6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5F4EA-39E1-4B52-8E1C-7C9D28365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BA33C0-2EE3-4256-ACDD-90E451448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81ADD0-E04C-41D9-AB10-F7E713B2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BA9E2C-BFAB-4AD2-A4AF-2750DE12118C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8F6E1C-C53D-4735-8860-14DC65A7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C242E-FB2B-460E-BBF2-CFCACBD9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B499C-1D6D-4A94-A477-A315F4C8B8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74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8742A-A5D9-4A25-9105-536025F4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21D5C-371B-4DEE-BCA1-6B0E98C95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B315C3-563C-41B1-82F7-69B9FD23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A8451-9465-4037-BE6C-E46B425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52C65-532C-4C23-9273-D1E64495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65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1104-5DB7-4AB7-8813-6E78F977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779898-9FDE-495C-8495-214CB6C82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BA8D45-C41A-40EF-A80B-F7AA3733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B88C34-3B3D-4586-9770-DF193D81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4B8FEC-AA8D-4A14-846F-CBA48547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74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7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1" r:id="rId2"/>
    <p:sldLayoutId id="2147483669" r:id="rId3"/>
    <p:sldLayoutId id="2147483650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97170D-B401-404E-8214-08D156B7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379334-D9EF-406B-B2F2-CEC7520FC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D04CD5-2011-4FE8-A63F-BD80E3695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F1C8-F7B6-4F8C-9A44-B0144CDAA5FE}" type="datetimeFigureOut">
              <a:rPr lang="fr-FR" smtClean="0"/>
              <a:t>06/05/2025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C0E9C2-861F-4B47-B21C-33D52885C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431819-6F1A-4881-8EF3-D50BEC7D4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C097-BF38-4DE8-B24E-1BE0BF45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12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61A1B-6C37-47DB-BA80-456EA7F5F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105" y="4558635"/>
            <a:ext cx="7119258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sz="6600" dirty="0"/>
              <a:t>Carte sportive du 71</a:t>
            </a:r>
          </a:p>
        </p:txBody>
      </p:sp>
    </p:spTree>
    <p:extLst>
      <p:ext uri="{BB962C8B-B14F-4D97-AF65-F5344CB8AC3E}">
        <p14:creationId xmlns:p14="http://schemas.microsoft.com/office/powerpoint/2010/main" val="2954575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AD7D0-5493-4CA5-B1A9-0216E91C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510" y="200712"/>
            <a:ext cx="10562690" cy="685040"/>
          </a:xfrm>
        </p:spPr>
        <p:txBody>
          <a:bodyPr>
            <a:normAutofit/>
          </a:bodyPr>
          <a:lstStyle/>
          <a:p>
            <a:r>
              <a:rPr lang="fr-FR" sz="4000" dirty="0"/>
              <a:t>C’est quoi le CDJ71?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EDF813-330D-43F9-B0E6-85356132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708" y="2985296"/>
            <a:ext cx="5593292" cy="43451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est une assemblée composée d’élèves élus par leurs camarades au sein de leur collège.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Durant leurs 2 ans de mandat, les jeunes élus vont réfléchir, échanger, débattre et proposer des projets de différentes thématiques, à destination des collégiens.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26CF7F-7A99-4604-9B02-73023D80E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78" y="2556339"/>
            <a:ext cx="5004689" cy="33364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BD9458-1ED4-4625-BC9A-61BBE4596042}"/>
              </a:ext>
            </a:extLst>
          </p:cNvPr>
          <p:cNvSpPr txBox="1"/>
          <p:nvPr/>
        </p:nvSpPr>
        <p:spPr>
          <a:xfrm>
            <a:off x="502708" y="1507968"/>
            <a:ext cx="10940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92C7C0"/>
                </a:solidFill>
              </a:rPr>
              <a:t>LE CONSEIL DÉPARTEMENTAL DES JEUNES                                          DE SAÔNE-ET-LOIRE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497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7CE1A-990A-4FA4-B604-92B06901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380" y="263823"/>
            <a:ext cx="8846050" cy="685040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92C7C0"/>
                </a:solidFill>
              </a:rPr>
              <a:t>LA CARTE SPORTIVE DU 71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D34B94-6022-497F-B90F-03B795AD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745" y="2797145"/>
            <a:ext cx="3486655" cy="4844552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/>
              <a:t>Cette carte, intitulée </a:t>
            </a:r>
            <a:r>
              <a:rPr lang="fr-FR" b="1" dirty="0"/>
              <a:t>«</a:t>
            </a:r>
            <a:r>
              <a:rPr lang="fr-FR" dirty="0"/>
              <a:t> </a:t>
            </a:r>
            <a:r>
              <a:rPr lang="fr-FR" b="1" dirty="0">
                <a:solidFill>
                  <a:srgbClr val="92C7C0"/>
                </a:solidFill>
              </a:rPr>
              <a:t>la carte sportive du 71 </a:t>
            </a:r>
            <a:r>
              <a:rPr lang="fr-FR" b="1" dirty="0"/>
              <a:t>»</a:t>
            </a:r>
            <a:r>
              <a:rPr lang="fr-FR" dirty="0"/>
              <a:t>, a pour objectif d’aider à trouver, en quelques clics, un club de sport et handisport, à proximité et adapté à vos besoins et envies.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8BC403-BD84-45B8-91DF-290025095F02}"/>
              </a:ext>
            </a:extLst>
          </p:cNvPr>
          <p:cNvSpPr txBox="1"/>
          <p:nvPr/>
        </p:nvSpPr>
        <p:spPr>
          <a:xfrm>
            <a:off x="3193546" y="1164847"/>
            <a:ext cx="846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Nous, jeunes élus du bassin chalonnais, avons souhaité aborder la thématique </a:t>
            </a:r>
            <a:r>
              <a:rPr lang="fr-FR" sz="2400" b="1" dirty="0"/>
              <a:t>«</a:t>
            </a:r>
            <a:r>
              <a:rPr lang="fr-FR" sz="2400" dirty="0"/>
              <a:t> </a:t>
            </a:r>
            <a:r>
              <a:rPr lang="fr-FR" sz="2400" b="1" dirty="0">
                <a:solidFill>
                  <a:srgbClr val="92C7C0"/>
                </a:solidFill>
              </a:rPr>
              <a:t>sport et </a:t>
            </a:r>
            <a:r>
              <a:rPr lang="fr-FR" sz="2400" b="1" dirty="0" err="1">
                <a:solidFill>
                  <a:srgbClr val="92C7C0"/>
                </a:solidFill>
              </a:rPr>
              <a:t>parasport</a:t>
            </a:r>
            <a:r>
              <a:rPr lang="fr-FR" sz="2400" b="1" dirty="0">
                <a:solidFill>
                  <a:srgbClr val="92C7C0"/>
                </a:solidFill>
              </a:rPr>
              <a:t> </a:t>
            </a:r>
            <a:r>
              <a:rPr lang="fr-FR" sz="2400" b="1" dirty="0"/>
              <a:t>»</a:t>
            </a:r>
            <a:r>
              <a:rPr lang="fr-FR" sz="2400" dirty="0"/>
              <a:t> avec la création d’une carte interactive.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AD82A4-8811-4E82-8340-8222AC627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353" y="2157827"/>
            <a:ext cx="4256602" cy="42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B42D08-BA29-4043-B038-5068488CCCE2}"/>
              </a:ext>
            </a:extLst>
          </p:cNvPr>
          <p:cNvSpPr/>
          <p:nvPr/>
        </p:nvSpPr>
        <p:spPr>
          <a:xfrm>
            <a:off x="2075632" y="1593183"/>
            <a:ext cx="1673322" cy="461665"/>
          </a:xfrm>
          <a:prstGeom prst="roundRect">
            <a:avLst/>
          </a:prstGeom>
          <a:solidFill>
            <a:srgbClr val="92C7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843E9F-D2F0-4398-8C2C-1EBE9895FBCE}"/>
              </a:ext>
            </a:extLst>
          </p:cNvPr>
          <p:cNvSpPr txBox="1"/>
          <p:nvPr/>
        </p:nvSpPr>
        <p:spPr>
          <a:xfrm>
            <a:off x="4060706" y="1591733"/>
            <a:ext cx="895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Se rendre sur le site du Département    </a:t>
            </a:r>
            <a:r>
              <a:rPr lang="fr-FR" sz="2000" dirty="0"/>
              <a:t>			</a:t>
            </a:r>
            <a:endParaRPr lang="fr-FR" sz="2000" dirty="0">
              <a:solidFill>
                <a:srgbClr val="AF9156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166086-0359-4A4D-A8F3-489F9E1B2A83}"/>
              </a:ext>
            </a:extLst>
          </p:cNvPr>
          <p:cNvSpPr txBox="1"/>
          <p:nvPr/>
        </p:nvSpPr>
        <p:spPr>
          <a:xfrm>
            <a:off x="2171228" y="1573467"/>
            <a:ext cx="148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ÉTAPE N°1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B8C4F09-1BCC-473F-A097-A914F4260827}"/>
              </a:ext>
            </a:extLst>
          </p:cNvPr>
          <p:cNvSpPr txBox="1">
            <a:spLocks/>
          </p:cNvSpPr>
          <p:nvPr/>
        </p:nvSpPr>
        <p:spPr>
          <a:xfrm>
            <a:off x="1875460" y="126067"/>
            <a:ext cx="10562690" cy="68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/>
              <a:t>Comment puis-je trouver un club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E7AA5-3945-4B7C-9226-CF0989163706}"/>
              </a:ext>
            </a:extLst>
          </p:cNvPr>
          <p:cNvSpPr/>
          <p:nvPr/>
        </p:nvSpPr>
        <p:spPr>
          <a:xfrm>
            <a:off x="452966" y="2523066"/>
            <a:ext cx="11286067" cy="3750734"/>
          </a:xfrm>
          <a:custGeom>
            <a:avLst/>
            <a:gdLst>
              <a:gd name="connsiteX0" fmla="*/ 0 w 11286067"/>
              <a:gd name="connsiteY0" fmla="*/ 0 h 3750734"/>
              <a:gd name="connsiteX1" fmla="*/ 11286067 w 11286067"/>
              <a:gd name="connsiteY1" fmla="*/ 0 h 3750734"/>
              <a:gd name="connsiteX2" fmla="*/ 11286067 w 11286067"/>
              <a:gd name="connsiteY2" fmla="*/ 3750734 h 3750734"/>
              <a:gd name="connsiteX3" fmla="*/ 0 w 11286067"/>
              <a:gd name="connsiteY3" fmla="*/ 3750734 h 3750734"/>
              <a:gd name="connsiteX4" fmla="*/ 0 w 11286067"/>
              <a:gd name="connsiteY4" fmla="*/ 0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6067" h="3750734" fill="none" extrusionOk="0">
                <a:moveTo>
                  <a:pt x="0" y="0"/>
                </a:moveTo>
                <a:cubicBezTo>
                  <a:pt x="4313602" y="-81507"/>
                  <a:pt x="7950208" y="-52663"/>
                  <a:pt x="11286067" y="0"/>
                </a:cubicBezTo>
                <a:cubicBezTo>
                  <a:pt x="11237025" y="1647270"/>
                  <a:pt x="11381092" y="3024725"/>
                  <a:pt x="11286067" y="3750734"/>
                </a:cubicBezTo>
                <a:cubicBezTo>
                  <a:pt x="10139805" y="3897936"/>
                  <a:pt x="5154174" y="3841613"/>
                  <a:pt x="0" y="3750734"/>
                </a:cubicBezTo>
                <a:cubicBezTo>
                  <a:pt x="90236" y="3258738"/>
                  <a:pt x="20663" y="1874944"/>
                  <a:pt x="0" y="0"/>
                </a:cubicBezTo>
                <a:close/>
              </a:path>
              <a:path w="11286067" h="3750734" stroke="0" extrusionOk="0">
                <a:moveTo>
                  <a:pt x="0" y="0"/>
                </a:moveTo>
                <a:cubicBezTo>
                  <a:pt x="1359286" y="60288"/>
                  <a:pt x="7024443" y="-22395"/>
                  <a:pt x="11286067" y="0"/>
                </a:cubicBezTo>
                <a:cubicBezTo>
                  <a:pt x="11430636" y="1636200"/>
                  <a:pt x="11257793" y="1901685"/>
                  <a:pt x="11286067" y="3750734"/>
                </a:cubicBezTo>
                <a:cubicBezTo>
                  <a:pt x="10100319" y="3613890"/>
                  <a:pt x="2514331" y="3631894"/>
                  <a:pt x="0" y="3750734"/>
                </a:cubicBezTo>
                <a:cubicBezTo>
                  <a:pt x="101805" y="3148654"/>
                  <a:pt x="-89416" y="610622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90C7C0">
                  <a:tint val="66000"/>
                  <a:satMod val="160000"/>
                </a:srgbClr>
              </a:gs>
              <a:gs pos="50000">
                <a:srgbClr val="90C7C0">
                  <a:tint val="44500"/>
                  <a:satMod val="160000"/>
                </a:srgbClr>
              </a:gs>
              <a:gs pos="100000">
                <a:srgbClr val="90C7C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  <a:extLst>
              <a:ext uri="{C807C97D-BFC1-408E-A445-0C87EB9F89A2}">
                <ask:lineSketchStyleProps xmlns:ask="http://schemas.microsoft.com/office/drawing/2018/sketchyshapes" sd="11370627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BDBAD34-02FD-44DA-899F-EEBE7631422C}"/>
              </a:ext>
            </a:extLst>
          </p:cNvPr>
          <p:cNvSpPr/>
          <p:nvPr/>
        </p:nvSpPr>
        <p:spPr>
          <a:xfrm>
            <a:off x="1744134" y="3953932"/>
            <a:ext cx="8564126" cy="6394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AED7F7C-29C4-40C0-B6CC-C2C5D59FBE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79803">
            <a:off x="9719733" y="4087398"/>
            <a:ext cx="372533" cy="372533"/>
          </a:xfrm>
          <a:prstGeom prst="rect">
            <a:avLst/>
          </a:prstGeom>
        </p:spPr>
      </p:pic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1E85490-499D-4210-9ABB-67FB08DDDBD9}"/>
              </a:ext>
            </a:extLst>
          </p:cNvPr>
          <p:cNvSpPr/>
          <p:nvPr/>
        </p:nvSpPr>
        <p:spPr>
          <a:xfrm rot="18861424">
            <a:off x="9859730" y="4202409"/>
            <a:ext cx="250043" cy="392047"/>
          </a:xfrm>
          <a:prstGeom prst="upArrow">
            <a:avLst>
              <a:gd name="adj1" fmla="val 23438"/>
              <a:gd name="adj2" fmla="val 9775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C35671-85FF-4CD6-9AE6-8FF6BBDA96CB}"/>
              </a:ext>
            </a:extLst>
          </p:cNvPr>
          <p:cNvSpPr txBox="1"/>
          <p:nvPr/>
        </p:nvSpPr>
        <p:spPr>
          <a:xfrm>
            <a:off x="2075632" y="4047064"/>
            <a:ext cx="651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https://www.saoneetloire.fr/carte-sportive-du-71</a:t>
            </a:r>
            <a:r>
              <a:rPr lang="fr-FR" sz="1800" i="1" dirty="0"/>
              <a:t>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772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  <p:bldP spid="8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B42D08-BA29-4043-B038-5068488CCCE2}"/>
              </a:ext>
            </a:extLst>
          </p:cNvPr>
          <p:cNvSpPr/>
          <p:nvPr/>
        </p:nvSpPr>
        <p:spPr>
          <a:xfrm>
            <a:off x="9667715" y="2446354"/>
            <a:ext cx="1673322" cy="461665"/>
          </a:xfrm>
          <a:prstGeom prst="roundRect">
            <a:avLst/>
          </a:prstGeom>
          <a:solidFill>
            <a:srgbClr val="92C7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843E9F-D2F0-4398-8C2C-1EBE9895FBCE}"/>
              </a:ext>
            </a:extLst>
          </p:cNvPr>
          <p:cNvSpPr txBox="1"/>
          <p:nvPr/>
        </p:nvSpPr>
        <p:spPr>
          <a:xfrm>
            <a:off x="8973623" y="3267634"/>
            <a:ext cx="3218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Utiliser la barre de recherche en saisissant un mot-clé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Nom de ville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Discipline souhaitée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Nom d’un club</a:t>
            </a:r>
          </a:p>
          <a:p>
            <a:pPr marL="342900" indent="-342900">
              <a:buFontTx/>
              <a:buChar char="-"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381A00-F6E2-4B36-90E1-B5DB4FDA0F29}"/>
              </a:ext>
            </a:extLst>
          </p:cNvPr>
          <p:cNvSpPr txBox="1"/>
          <p:nvPr/>
        </p:nvSpPr>
        <p:spPr>
          <a:xfrm>
            <a:off x="9793221" y="2446353"/>
            <a:ext cx="180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ÉTAPE N°2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AEF793-DAA2-4F98-AABC-BB5BAB99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82" y="192584"/>
            <a:ext cx="8558370" cy="64728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FEC16C-C17E-4E91-B389-AD04D954D1E0}"/>
              </a:ext>
            </a:extLst>
          </p:cNvPr>
          <p:cNvSpPr txBox="1"/>
          <p:nvPr/>
        </p:nvSpPr>
        <p:spPr>
          <a:xfrm>
            <a:off x="6091183" y="338287"/>
            <a:ext cx="201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Tennis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1E85490-499D-4210-9ABB-67FB08DDDBD9}"/>
              </a:ext>
            </a:extLst>
          </p:cNvPr>
          <p:cNvSpPr/>
          <p:nvPr/>
        </p:nvSpPr>
        <p:spPr>
          <a:xfrm rot="20059995">
            <a:off x="8330725" y="450041"/>
            <a:ext cx="250043" cy="392047"/>
          </a:xfrm>
          <a:prstGeom prst="upArrow">
            <a:avLst>
              <a:gd name="adj1" fmla="val 23438"/>
              <a:gd name="adj2" fmla="val 9775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667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  <p:bldP spid="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97B944D-658B-4E45-943C-19E14735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2" y="212202"/>
            <a:ext cx="8569805" cy="6433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B42D08-BA29-4043-B038-5068488CCCE2}"/>
              </a:ext>
            </a:extLst>
          </p:cNvPr>
          <p:cNvSpPr/>
          <p:nvPr/>
        </p:nvSpPr>
        <p:spPr>
          <a:xfrm>
            <a:off x="9667715" y="2446354"/>
            <a:ext cx="1673322" cy="461665"/>
          </a:xfrm>
          <a:prstGeom prst="roundRect">
            <a:avLst/>
          </a:prstGeom>
          <a:solidFill>
            <a:srgbClr val="92C7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843E9F-D2F0-4398-8C2C-1EBE9895FBCE}"/>
              </a:ext>
            </a:extLst>
          </p:cNvPr>
          <p:cNvSpPr txBox="1"/>
          <p:nvPr/>
        </p:nvSpPr>
        <p:spPr>
          <a:xfrm>
            <a:off x="8895187" y="3213846"/>
            <a:ext cx="3218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Choisir un club parmi la liste proposée.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Cliquer pour avoir plus d’informations.</a:t>
            </a:r>
          </a:p>
          <a:p>
            <a:pPr marL="342900" indent="-342900">
              <a:buFontTx/>
              <a:buChar char="-"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381A00-F6E2-4B36-90E1-B5DB4FDA0F29}"/>
              </a:ext>
            </a:extLst>
          </p:cNvPr>
          <p:cNvSpPr txBox="1"/>
          <p:nvPr/>
        </p:nvSpPr>
        <p:spPr>
          <a:xfrm>
            <a:off x="9793221" y="2446353"/>
            <a:ext cx="180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ÉTAPE N°3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FEC16C-C17E-4E91-B389-AD04D954D1E0}"/>
              </a:ext>
            </a:extLst>
          </p:cNvPr>
          <p:cNvSpPr txBox="1"/>
          <p:nvPr/>
        </p:nvSpPr>
        <p:spPr>
          <a:xfrm>
            <a:off x="6220337" y="295031"/>
            <a:ext cx="201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Tennis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1E85490-499D-4210-9ABB-67FB08DDDBD9}"/>
              </a:ext>
            </a:extLst>
          </p:cNvPr>
          <p:cNvSpPr/>
          <p:nvPr/>
        </p:nvSpPr>
        <p:spPr>
          <a:xfrm rot="20059995">
            <a:off x="8462956" y="456566"/>
            <a:ext cx="250043" cy="392047"/>
          </a:xfrm>
          <a:prstGeom prst="upArrow">
            <a:avLst>
              <a:gd name="adj1" fmla="val 23438"/>
              <a:gd name="adj2" fmla="val 9775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17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1.11111E-6 L -0.14636 0.170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  <p:bldP spid="17" grpId="0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5602F46-AF5B-44A3-8F87-108A40F83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39" y="196376"/>
            <a:ext cx="8751301" cy="64652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B42D08-BA29-4043-B038-5068488CCCE2}"/>
              </a:ext>
            </a:extLst>
          </p:cNvPr>
          <p:cNvSpPr/>
          <p:nvPr/>
        </p:nvSpPr>
        <p:spPr>
          <a:xfrm>
            <a:off x="9667715" y="2446354"/>
            <a:ext cx="1673322" cy="461665"/>
          </a:xfrm>
          <a:prstGeom prst="roundRect">
            <a:avLst/>
          </a:prstGeom>
          <a:solidFill>
            <a:srgbClr val="92C7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843E9F-D2F0-4398-8C2C-1EBE9895FBCE}"/>
              </a:ext>
            </a:extLst>
          </p:cNvPr>
          <p:cNvSpPr txBox="1"/>
          <p:nvPr/>
        </p:nvSpPr>
        <p:spPr>
          <a:xfrm>
            <a:off x="8914240" y="3142128"/>
            <a:ext cx="31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Retrouver des informations sur le club.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381A00-F6E2-4B36-90E1-B5DB4FDA0F29}"/>
              </a:ext>
            </a:extLst>
          </p:cNvPr>
          <p:cNvSpPr txBox="1"/>
          <p:nvPr/>
        </p:nvSpPr>
        <p:spPr>
          <a:xfrm>
            <a:off x="9793221" y="2446353"/>
            <a:ext cx="180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ÉTAPE N°4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1E85490-499D-4210-9ABB-67FB08DDDBD9}"/>
              </a:ext>
            </a:extLst>
          </p:cNvPr>
          <p:cNvSpPr/>
          <p:nvPr/>
        </p:nvSpPr>
        <p:spPr>
          <a:xfrm rot="19875980">
            <a:off x="6687789" y="4142173"/>
            <a:ext cx="250043" cy="392047"/>
          </a:xfrm>
          <a:prstGeom prst="upArrow">
            <a:avLst>
              <a:gd name="adj1" fmla="val 23438"/>
              <a:gd name="adj2" fmla="val 9775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C64AD3-DECC-4AB1-B6BF-2ECDFE7D4952}"/>
              </a:ext>
            </a:extLst>
          </p:cNvPr>
          <p:cNvSpPr txBox="1"/>
          <p:nvPr/>
        </p:nvSpPr>
        <p:spPr>
          <a:xfrm>
            <a:off x="8914240" y="4106208"/>
            <a:ext cx="3180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Pour obtenir plus d’informations, se rendre sur le site ou les réseaux sociaux.</a:t>
            </a:r>
          </a:p>
        </p:txBody>
      </p:sp>
    </p:spTree>
    <p:extLst>
      <p:ext uri="{BB962C8B-B14F-4D97-AF65-F5344CB8AC3E}">
        <p14:creationId xmlns:p14="http://schemas.microsoft.com/office/powerpoint/2010/main" val="381806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177 -0.07292 C -0.05351 -0.08611 -0.11771 -0.20741 -0.11132 -0.34398 C -0.10364 -0.48171 -0.02916 -0.58264 0.05625 -0.56944 C 0.14193 -0.55602 0.20534 -0.43333 0.19896 -0.29583 C 0.19206 -0.15926 0.11784 -0.05949 0.03177 -0.07292 Z " pathEditMode="relative" rAng="11100000" ptsTypes="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177 -0.07292 L -0.00169 -0.219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  <p:bldP spid="8" grpId="0" animBg="1"/>
      <p:bldP spid="8" grpId="1" animBg="1"/>
      <p:bldP spid="8" grpId="2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850351-95C7-47F9-A959-08471EB5B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10" y="242121"/>
            <a:ext cx="8618659" cy="63737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843E9F-D2F0-4398-8C2C-1EBE9895FBCE}"/>
              </a:ext>
            </a:extLst>
          </p:cNvPr>
          <p:cNvSpPr txBox="1"/>
          <p:nvPr/>
        </p:nvSpPr>
        <p:spPr>
          <a:xfrm>
            <a:off x="8972327" y="2407023"/>
            <a:ext cx="318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Possibilité de : 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1E85490-499D-4210-9ABB-67FB08DDDBD9}"/>
              </a:ext>
            </a:extLst>
          </p:cNvPr>
          <p:cNvSpPr/>
          <p:nvPr/>
        </p:nvSpPr>
        <p:spPr>
          <a:xfrm rot="19655637">
            <a:off x="2456451" y="3068897"/>
            <a:ext cx="250043" cy="392047"/>
          </a:xfrm>
          <a:prstGeom prst="upArrow">
            <a:avLst>
              <a:gd name="adj1" fmla="val 23438"/>
              <a:gd name="adj2" fmla="val 10869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0AF2C6-A2C2-475B-8FC9-478AB669EEA6}"/>
              </a:ext>
            </a:extLst>
          </p:cNvPr>
          <p:cNvSpPr txBox="1"/>
          <p:nvPr/>
        </p:nvSpPr>
        <p:spPr>
          <a:xfrm>
            <a:off x="8909938" y="3097308"/>
            <a:ext cx="324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Liker 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92BAA8-ADB2-4CCD-958F-67871E16097C}"/>
              </a:ext>
            </a:extLst>
          </p:cNvPr>
          <p:cNvSpPr txBox="1"/>
          <p:nvPr/>
        </p:nvSpPr>
        <p:spPr>
          <a:xfrm>
            <a:off x="8909937" y="3497418"/>
            <a:ext cx="324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Épingler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9FB923-EF83-4A2F-BEFB-6386436EBD47}"/>
              </a:ext>
            </a:extLst>
          </p:cNvPr>
          <p:cNvSpPr txBox="1"/>
          <p:nvPr/>
        </p:nvSpPr>
        <p:spPr>
          <a:xfrm>
            <a:off x="8909937" y="3897528"/>
            <a:ext cx="324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Enregistrer dans une liste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27B190-BD26-4FD7-A978-F897D92066F6}"/>
              </a:ext>
            </a:extLst>
          </p:cNvPr>
          <p:cNvSpPr txBox="1"/>
          <p:nvPr/>
        </p:nvSpPr>
        <p:spPr>
          <a:xfrm>
            <a:off x="8909936" y="4297638"/>
            <a:ext cx="324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Voir l’itinéraire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5C2D48B-4F39-4C4A-8F61-846BF045AB09}"/>
              </a:ext>
            </a:extLst>
          </p:cNvPr>
          <p:cNvSpPr txBox="1"/>
          <p:nvPr/>
        </p:nvSpPr>
        <p:spPr>
          <a:xfrm>
            <a:off x="8909936" y="4697748"/>
            <a:ext cx="324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Partager   </a:t>
            </a:r>
          </a:p>
        </p:txBody>
      </p:sp>
    </p:spTree>
    <p:extLst>
      <p:ext uri="{BB962C8B-B14F-4D97-AF65-F5344CB8AC3E}">
        <p14:creationId xmlns:p14="http://schemas.microsoft.com/office/powerpoint/2010/main" val="282948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02904 0.007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04 0.00763 L -0.02904 -0.045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04 -0.04584 L 1.25E-6 -0.08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8125 L 0.0345 -0.045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 -0.04584 L 0.02904 0.007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8" grpId="2" animBg="1"/>
      <p:bldP spid="8" grpId="3" animBg="1"/>
      <p:bldP spid="8" grpId="4" animBg="1"/>
      <p:bldP spid="11" grpId="0"/>
      <p:bldP spid="12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71980C-9ACE-4697-A170-C2360BA1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51" y="192291"/>
            <a:ext cx="4575672" cy="6473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B57605-1E41-4ADF-B13E-1E57EBD86851}"/>
              </a:ext>
            </a:extLst>
          </p:cNvPr>
          <p:cNvSpPr txBox="1"/>
          <p:nvPr/>
        </p:nvSpPr>
        <p:spPr>
          <a:xfrm>
            <a:off x="5818908" y="3931920"/>
            <a:ext cx="589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PRENDS SOIN DE TON CORPS, </a:t>
            </a:r>
          </a:p>
          <a:p>
            <a:pPr algn="ctr"/>
            <a:r>
              <a:rPr lang="fr-FR" sz="3600" b="1" dirty="0"/>
              <a:t>VA FAIRE DU SPORT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534366-004D-4B35-BBB0-C40FD7D76D87}"/>
              </a:ext>
            </a:extLst>
          </p:cNvPr>
          <p:cNvSpPr txBox="1"/>
          <p:nvPr/>
        </p:nvSpPr>
        <p:spPr>
          <a:xfrm>
            <a:off x="5818908" y="2600235"/>
            <a:ext cx="5896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92C7C0"/>
                </a:solidFill>
              </a:rPr>
              <a:t>ALORS VAS-Y !</a:t>
            </a:r>
          </a:p>
        </p:txBody>
      </p:sp>
    </p:spTree>
    <p:extLst>
      <p:ext uri="{BB962C8B-B14F-4D97-AF65-F5344CB8AC3E}">
        <p14:creationId xmlns:p14="http://schemas.microsoft.com/office/powerpoint/2010/main" val="157305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Diaporama_or_new</Template>
  <TotalTime>586</TotalTime>
  <Words>253</Words>
  <Application>Microsoft Office PowerPoint</Application>
  <PresentationFormat>Grand écran</PresentationFormat>
  <Paragraphs>36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Conception personnalisée</vt:lpstr>
      <vt:lpstr>Carte sportive du 71</vt:lpstr>
      <vt:lpstr>C’est quoi le CDJ71?</vt:lpstr>
      <vt:lpstr>LA CARTE SPORTIVE DU 71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MORONNOZ GHISLAINE</dc:creator>
  <cp:lastModifiedBy>GEORGIN MARGOT</cp:lastModifiedBy>
  <cp:revision>56</cp:revision>
  <dcterms:created xsi:type="dcterms:W3CDTF">2024-01-26T08:41:15Z</dcterms:created>
  <dcterms:modified xsi:type="dcterms:W3CDTF">2025-05-06T08:39:04Z</dcterms:modified>
</cp:coreProperties>
</file>