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56" r:id="rId3"/>
    <p:sldMasterId id="2147483670" r:id="rId4"/>
  </p:sldMasterIdLst>
  <p:handoutMasterIdLst>
    <p:handoutMasterId r:id="rId15"/>
  </p:handoutMasterIdLst>
  <p:sldIdLst>
    <p:sldId id="265" r:id="rId5"/>
    <p:sldId id="264" r:id="rId6"/>
    <p:sldId id="262" r:id="rId7"/>
    <p:sldId id="266" r:id="rId8"/>
    <p:sldId id="270" r:id="rId9"/>
    <p:sldId id="269" r:id="rId10"/>
    <p:sldId id="268" r:id="rId11"/>
    <p:sldId id="267" r:id="rId12"/>
    <p:sldId id="271" r:id="rId13"/>
    <p:sldId id="25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2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97A45EB-F49D-4D0A-929F-530085DB2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CC8B83-0D1D-4A77-8679-597E430FA0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6D260-8487-4D0C-95D5-527B69F19C2A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1F8D26-B1D0-4FBA-B27A-6D819B76C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284D11-A8FA-4C23-9BD3-695AD1DBF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99A2-DE5D-4218-80FD-3E620C3307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247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F05940-9A1A-455D-ACF4-455B33246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" y="0"/>
            <a:ext cx="121713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086FBA-8CC1-44BC-AD75-FE85AB41F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1485" y="3320251"/>
            <a:ext cx="6761826" cy="127279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02F774-3872-4A1A-A5DE-4389E6681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1485" y="4685116"/>
            <a:ext cx="6761825" cy="71251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BC98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249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80162-5E82-43EB-BD9A-61E2D121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19B643-053D-4E36-BDD3-B981F2D1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F8ED5E-378A-4AEC-A27B-3BFFE799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22958C-F181-458E-BD31-CA1DFFC0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6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DCE75C-6BBA-4468-AAD0-1F723ECD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AB9D87-BA9B-41B7-89A9-5B0A5EBE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669AAC-7EE5-4118-B6A0-49C386DE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50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A7EF2-D672-416C-80AC-6ED4330D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41F042-9086-4F88-A427-753258799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A5649D-1AFF-4794-92F9-9D929E421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B94E50-3740-41D7-8CC2-60E6D7A4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9684BB-005B-4827-A55A-2F22FA945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7C6C14-061D-49AA-AEE3-0953CDDC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7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7BE2E-D487-4556-9B82-BFA46DB7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54FC8A-5E9E-4E47-87E1-542EED6C5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473CA7-DF9F-4C42-93EE-99F2E355B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08A25D-7AE5-4FE0-8F0F-6F2462C9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F9B94-E3F7-4B0F-BC23-A0AAB5D4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E7273D-908C-4515-9E18-DC11E414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43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55D60-2D9B-4331-9FF3-D8C63511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19BCEE-B904-433D-86D4-BC0BFA015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E25B83-D5F6-4FBD-B8AE-C0644649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8181C-DD9F-4B14-8451-54168A07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CED294-83E2-4CB3-9035-23BFD7CB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40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2B5B09-83C2-4929-9B28-20E638DBF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A156D0-F0B9-453C-A14C-F24987F1D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FFF6E-D5F7-445F-BE66-9C140FD8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01F896-E695-4C38-9ACA-532F1903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C3F9F6-E91A-4B8E-B68A-5BB76B51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026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61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5F4EA-39E1-4B52-8E1C-7C9D28365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BA33C0-2EE3-4256-ACDD-90E451448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1ADD0-E04C-41D9-AB10-F7E713B2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BA9E2C-BFAB-4AD2-A4AF-2750DE12118C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8F6E1C-C53D-4735-8860-14DC65A7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C242E-FB2B-460E-BBF2-CFCACBD9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B499C-1D6D-4A94-A477-A315F4C8B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74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8742A-A5D9-4A25-9105-536025F4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621D5C-371B-4DEE-BCA1-6B0E98C95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B315C3-563C-41B1-82F7-69B9FD23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A8451-9465-4037-BE6C-E46B4253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752C65-532C-4C23-9273-D1E64495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655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91104-5DB7-4AB7-8813-6E78F977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779898-9FDE-495C-8495-214CB6C82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A8D45-C41A-40EF-A80B-F7AA3733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B88C34-3B3D-4586-9770-DF193D81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B8FEC-AA8D-4A14-846F-CBA48547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74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03A974-DCB1-4A18-BD26-060C587EA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" y="0"/>
            <a:ext cx="121713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086FBA-8CC1-44BC-AD75-FE85AB41F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5886" y="3284739"/>
            <a:ext cx="6761826" cy="1272790"/>
          </a:xfrm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02F774-3872-4A1A-A5DE-4389E6681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5886" y="4649604"/>
            <a:ext cx="6761825" cy="71251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BC98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14389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3455A-88D8-4611-8055-13D50EA8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70FCB-484D-40CB-A854-B98A9E18F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22FCAD-9848-43A2-8883-7F45F4380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5A63A2-5DF6-487E-A741-248DFC01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83D06A-E951-4137-A05A-252CA920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CD25BD-BF97-4144-AC23-45F3D231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164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DCE2F-D180-42DA-92D5-43289926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0CB321-ACDB-4C80-A809-587479BE6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1A8ACC-A0CE-49E9-92DF-1B245CDDC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9FCEEAA-ABB7-49E5-AEE8-DFEFFD641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C5B28E-331E-4097-9150-740649749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ECFC8D-A06C-4DCC-AA5B-A4E473FE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411CE6-2912-4182-9784-B0436111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86848A-F21C-4B14-98D6-415EF482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836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A100D-DF79-4978-AA59-680AB91C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16B7E3-8D36-4DCF-AC7B-2C13B0B5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AECAD4-E605-41BD-BBEB-BEEA89384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E8E698-91CA-4B10-917E-E9D7BC0C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063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936D72-796D-4008-AE3D-BCF891C3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CFC38E-4A88-42B6-A3A5-8B61B419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3AAA13-820E-4B46-B955-A754FD7F7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771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4D1B5-C73A-432F-884F-9B91D218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5ACE8C-6D67-46B6-9FDE-C586B7F55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85D469-F5C7-40B5-9964-7B92ED73C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D0B947-F98E-4753-B64A-BE4A0794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8E437E-5B0C-4AD1-8060-702AF255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C418FD-79F3-4A0C-9F50-B51F30BF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78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C3D0C-190D-4FFC-BAA2-52BFC9D35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E5E741-1AE1-4D65-9F71-AF2C0D876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64845D-21C3-4726-A54B-34F42DEF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F7790E-2BE0-49CF-AB96-AC8224F9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CC09EA-8C87-4EA1-A635-4522EF75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4B8127-3B5B-43F5-8933-2C6183CE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579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37A77-C29C-43BF-BEF1-73DA7E05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C10FB9-28D5-4766-BCFB-6B009B073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573A67-E7D4-4E95-8657-CE778C55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B122C-12FD-480D-ABEA-159A8E16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7671F6-5242-41AA-BB52-F49D5E02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268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FC16B6-0501-4393-86A5-FD07888E3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7503BD-E055-41A0-9D4F-8FC946994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C7A55-2E89-4F9E-A0BB-D9595E10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51B789-975A-4881-A49F-E65C9D15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1D9A37-223C-4927-87EC-C1B60A86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95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2BB1C-90DA-4DA0-912F-9C05FB2F5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94D3EF-1793-4658-9DBA-CD3B4A58B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63AF01-C014-4C2F-A43F-FC04DE9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14AB8D-EB2D-4DBB-9BBD-A8737A3F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2DF71-644B-45E0-BEF8-19C92A56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046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7F8817-774B-4FB2-9280-1E1D5E84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AA5D7-681E-4D1F-A784-50506C449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4FE462-E471-4D15-BD8E-68F45651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A83676-8E58-44FC-814B-D6CE09B50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E3E54-AFB1-4084-9846-EF4013FE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8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673BCC3-5E57-44E3-9BEB-5B1AA0D98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" y="0"/>
            <a:ext cx="121713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88AE5B-C8B5-4515-A304-B07334E0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0" y="217338"/>
            <a:ext cx="10562690" cy="68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2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D2CEB3-C818-4771-AFE7-314DE9D5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10" y="1506071"/>
            <a:ext cx="10562690" cy="4670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B9862-85A3-47F1-8575-2F531FAB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51BD8-46B4-4810-816C-CCC6DBC6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B499C-1D6D-4A94-A477-A315F4C8B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20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63042-F22A-47B3-A41E-4CF8171A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5884CF-2D69-4D9D-BEEC-ED0E77107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E3910-59C4-4C4E-B14F-210396A1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834613-6ED2-41A0-93D5-8E4CD13F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446C54-5E25-4BA4-8F47-DB063A28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189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78B8B-4B59-4F06-83B9-1EE9A445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1727A-97D7-4C05-8575-ECC09D90C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A0240A-4CA1-427F-95C7-7987A8B25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46BAA1-776C-4A90-9758-6528DA9C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542076-BA22-470B-957E-83EF5DF0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5F391A-DEC9-428C-BE2B-A2F01E06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82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BF3AB-A68F-49C1-AC50-DDD391C7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E4533D-7B79-416C-A5E8-9E350B0A9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EA496A-AB40-49CB-98B2-40061B9BD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CA2FD7-3171-4D2B-92C4-0023F3A1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C6CE3CD-3290-44BD-A205-0D32EBAD5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342FD6-201B-43E1-A7B9-C68C9544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15E8E9-FCA9-4C41-85F5-7A421658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C3684D-BE7E-4EED-8A02-E90FE5E3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348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D0BE5-5C8E-4B2C-9DF6-4D6A1C12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43A05D-4367-41B6-8A3C-F12938AC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3A17C1-7A5A-4AE3-BE53-F863AAC6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C7B99B-19CD-4BFE-A900-F332B05E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84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FEE95E-3DB2-40BA-83A2-D5526CA8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E6F88B-9C33-4A4A-B306-012F10AF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70C8A1-0B6A-4BA1-94C5-17AEA8AD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81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DA901-C0B2-4C2A-9EF7-81BC3192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13F56B-10EB-4337-9A11-1219EE8DF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5E378E-5EEE-44AB-B9E9-4C30C5A85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C1DF8-7468-4F33-9556-5947F254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228C2F-2F40-4374-BB2B-FF265C2C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24E076-E7A2-4CBC-B7FE-B1642008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514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656E5-DDD4-4EA2-A907-FED7FF6A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822111-2609-42C2-A095-4A624C990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803AD7-5990-40B8-A1A1-A7B51644E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B8D911-027F-445E-AE3B-80084731F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026649-43E6-4C8B-A659-CE71E627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DCBF8F-CBBC-4363-A959-8AD02F5A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1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05073-D504-487F-914E-F11CF8BD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5A786D-3124-4936-B165-629A8ECF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EEF081-62F7-4D9E-9D0C-0B276BBD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0F7759-81B1-4D8A-84C7-7570070B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06DB8C-1F8E-43D3-85F0-3F8C1C42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70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1EB9E03-3719-4F8B-9085-BABABA2B6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0E5F65-77ED-4D75-AB04-6C09D98A1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7D510B-07B9-405E-BE53-0FA34C6A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04311E-1CF1-41B2-B656-24EF348E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7812CA-382E-4318-AB1F-0BB24A39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2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EEB9116-426E-4FF3-B8B5-863BC8DDC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" y="0"/>
            <a:ext cx="1217135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D88AE5B-C8B5-4515-A304-B07334E0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94" y="217338"/>
            <a:ext cx="8846050" cy="68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24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D2CEB3-C818-4771-AFE7-314DE9D5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92" y="1332411"/>
            <a:ext cx="8846052" cy="4844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B9862-85A3-47F1-8575-2F531FAB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251BD8-46B4-4810-816C-CCC6DBC6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12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B499C-1D6D-4A94-A477-A315F4C8B8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2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0E7E9BB-B6E5-4CB7-B53A-98E1368C0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" y="0"/>
            <a:ext cx="12171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0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A965D-B64B-402A-8D82-DCCCB495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F13DF1-D562-4E7C-A2AE-BEE3A37FA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4E4CAF-A911-4CF7-8EFE-5ED69848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0E99D3-0DE1-4AE2-BA01-AC21789C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15B27-A011-4834-A420-A0299754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5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09F47-FA7D-4537-B2BF-ED17C090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3558A0-7495-4E6F-9AB8-E8202500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BAF063-73BA-4638-959C-00663084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49B96-A7FC-4B32-9CC7-571498D9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07D7F6-F53B-448A-B6A4-E6170E1C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58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39CB1-7EF6-4F38-A8CE-2A9A5B89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9DD80B-9E6D-40F3-914B-D30C0B2EF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42D98F-115D-4F55-82EA-4D8A3C2E2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0FEFF1-D41D-4CA8-B537-0BD5572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829DD6-2584-455E-A278-7B5187A0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6C440A-93BE-448F-8707-F16759B7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AB487-1EDE-4D00-9EC6-42604242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0AA4D2-39BA-4AB1-B35E-A3C63B37F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074BDC-E021-4C18-92E4-6146EB84F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677D9F2-BE5A-4EA7-9A5C-8EA1EA2E3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674FEA-3BB8-48BF-B21F-C04A9807A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EDFBF4D-0809-4D25-B745-1742505A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20D3D0-3097-4464-8ECF-3025C1C7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2DD125-EEC2-4599-9CCD-3091875D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41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7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4" r:id="rId2"/>
    <p:sldLayoutId id="2147483669" r:id="rId3"/>
    <p:sldLayoutId id="2147483650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C24564-4721-4EFC-B6EF-7C2255C6C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2A4FFC-F15E-4FA6-AD37-5334AA230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2756F2-A927-4430-A002-9C83386EA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DF2C9-691F-4F90-BB7A-8E1373C3D641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9C9466-361D-45F4-A122-D872FB6A4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CF1A9D-52AC-4978-996A-E2FEBEFFE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8CF2-71A5-4A5C-A0B9-F39561D355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97170D-B401-404E-8214-08D156B7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379334-D9EF-406B-B2F2-CEC7520FC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D04CD5-2011-4FE8-A63F-BD80E3695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FF1C8-F7B6-4F8C-9A44-B0144CDAA5F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C0E9C2-861F-4B47-B21C-33D52885C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431819-6F1A-4881-8EF3-D50BEC7D4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C097-BF38-4DE8-B24E-1BE0BF457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F5B232-3B23-49EE-9DF9-15D21C9C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E5A78D-4DD2-4734-88DC-3B0B0D080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4703F-1D1E-44E2-A174-24CCD3F81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6F478-77EC-4B92-8B68-2151405FCF7E}" type="datetimeFigureOut">
              <a:rPr lang="fr-FR" smtClean="0"/>
              <a:t>17/07/2025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54C160-1D65-4760-BF58-0788D5859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FDBFA5-D0B7-4728-9931-FFABAEEAA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64D1-7079-4C91-9024-85A7BC9C2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2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dt71@croix-rouge.fr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d71.macon@restosducoeur.org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asso.decoredoc@gmail.com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contact@maisondesados71.fr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jsp@pompiers71.co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cd71@handisport.or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saoneetloire@franceolympique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B7FA9-C35C-4C6A-96CA-C56F69735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1485" y="3320251"/>
            <a:ext cx="7522668" cy="127279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Conseil départemental des jeunes 71</a:t>
            </a:r>
            <a:br>
              <a:rPr lang="fr-FR" sz="4000" dirty="0"/>
            </a:br>
            <a:r>
              <a:rPr lang="fr-FR" sz="2800" b="0" dirty="0"/>
              <a:t>Collège PASTEUR à Mâcon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AE45DA-43FB-48CA-BF1F-7C14DAEC8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1485" y="4685116"/>
            <a:ext cx="7522668" cy="712510"/>
          </a:xfrm>
        </p:spPr>
        <p:txBody>
          <a:bodyPr>
            <a:normAutofit fontScale="92500"/>
          </a:bodyPr>
          <a:lstStyle/>
          <a:p>
            <a:r>
              <a:rPr lang="fr-FR" sz="2800" u="sng" dirty="0"/>
              <a:t>Thème</a:t>
            </a:r>
            <a:r>
              <a:rPr lang="fr-FR" sz="2800" dirty="0"/>
              <a:t> : L’engagement des jeunes en Saône-et-Loire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71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78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CAD7D0-5493-4CA5-B1A9-0216E91C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Conseil départemental des jeunes, 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EDF813-330D-43F9-B0E6-853561321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55" y="2191111"/>
            <a:ext cx="10562690" cy="4105589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Lieu de réflexion, de discussion et d’apprentissage de la citoyenneté, le Conseil départemental des jeunes du Département de Saône-et-Loire (CDJ71) s’adresse aux collégiens de 5</a:t>
            </a:r>
            <a:r>
              <a:rPr lang="fr-FR" baseline="30000" dirty="0"/>
              <a:t>e</a:t>
            </a:r>
            <a:r>
              <a:rPr lang="fr-FR" dirty="0"/>
              <a:t> et/ou de 4</a:t>
            </a:r>
            <a:r>
              <a:rPr lang="fr-FR" baseline="30000" dirty="0"/>
              <a:t>e</a:t>
            </a:r>
            <a:r>
              <a:rPr lang="fr-FR" dirty="0"/>
              <a:t>, élus en binôme fille/garçon pour un mandat de deux ans. Le CDJ71 permet aux élèves d’exercer des responsabilités d’élu tout en proposant et en réalisant des projets concrets.</a:t>
            </a:r>
          </a:p>
          <a:p>
            <a:pPr marL="0" indent="0" algn="ctr">
              <a:buNone/>
            </a:pPr>
            <a:r>
              <a:rPr lang="fr-FR" dirty="0"/>
              <a:t>Les élus jeunes du bassin Mâconnais ont souhaité travailler sur la thématique de l’engagement des jeunes et du bénévolat.</a:t>
            </a:r>
          </a:p>
          <a:p>
            <a:pPr marL="0" indent="0" algn="ctr">
              <a:buNone/>
            </a:pPr>
            <a:r>
              <a:rPr lang="fr-FR" dirty="0"/>
              <a:t>Au terme de ces 2 années de mandat, ils ont organisé « La journée du bénévolat » qui s’est tenue le jeudi 12 mai 2025 au collège Pasteur de Mâcon.</a:t>
            </a:r>
          </a:p>
          <a:p>
            <a:pPr marL="0" indent="0" algn="ctr">
              <a:buNone/>
            </a:pPr>
            <a:r>
              <a:rPr lang="fr-FR" dirty="0"/>
              <a:t>Ci-après, les associations et organismes présents qui, par cette initiative, </a:t>
            </a:r>
            <a:br>
              <a:rPr lang="fr-FR" dirty="0"/>
            </a:br>
            <a:r>
              <a:rPr lang="fr-FR" dirty="0"/>
              <a:t>ont sensibilisé les 760 élèves du collège Pasteur.</a:t>
            </a:r>
          </a:p>
        </p:txBody>
      </p:sp>
    </p:spTree>
    <p:extLst>
      <p:ext uri="{BB962C8B-B14F-4D97-AF65-F5344CB8AC3E}">
        <p14:creationId xmlns:p14="http://schemas.microsoft.com/office/powerpoint/2010/main" val="48349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7CE1A-990A-4FA4-B604-92B06901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LA CROIX ROUGE</a:t>
            </a:r>
            <a:b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Association d’aide humanitaire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34B94-6022-497F-B90F-03B795AD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Objectifs 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i="1" dirty="0"/>
              <a:t>« La Croix-Rouge française agit pour protéger et relever sans condition les personnes en situation de vulnérabilité et construire, avec elles, leurs résilience 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La communauté de volontaires rassemble 70 000 bénévoles et plus de 17 000 salariés qui travaillent dans 635 établissements sanitaires  sociaux, médico-sociaux et de formation. Le cœur des actions de l’association sont l’action sociale, les opérations de secours, le soutien à la jeunesse, le soutien psychologique, le médico-social et le sanitaire.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Contact</a:t>
            </a:r>
            <a:r>
              <a:rPr lang="fr-FR" dirty="0"/>
              <a:t>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La Croix Rouge, délégation territoriale de Saône-et-Loire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Résidence duc de Bourgogne - 816 avenue du maréchal de Lattre de Tassigny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71000 Mâcon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03 85 21 91 40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hlinkClick r:id="rId2"/>
              </a:rPr>
              <a:t>dt71@croix-rouge.fr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9CB17BC0-13F7-4584-AA36-A9BAE0FDC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23" y="4431290"/>
            <a:ext cx="1745673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7CE1A-990A-4FA4-B604-92B06901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LES RESTOS DU CŒUR </a:t>
            </a:r>
            <a:b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Association de lutte contre la pauvreté et l’exclusion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34B94-6022-497F-B90F-03B795AD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Objectifs 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Depuis leur création en 1985 par Coluche, Les Restos du Cœur s’engagent à soutenir les personnes en difficulté à travers une aide globale qui vise à restaurer et enrichir leur vie sociale, professionnelle et culturelle.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Les Restos du Cœur fournissent non seulement une assistance alimentaire mais aussi un soutien dans l’accès au logement, à l’emploi, et à l’éducation. Des ateliers et des activités culturelles sont également proposés pour favoriser l’inclusion sociale.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Contact</a:t>
            </a:r>
            <a:r>
              <a:rPr lang="fr-FR" dirty="0"/>
              <a:t>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Les Restos du Cœur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38, route de Lyon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71000 Mâcon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03 85 29 93 09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hlinkClick r:id="rId2"/>
              </a:rPr>
              <a:t>ad71.macon@restosducoeur.org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359EAD3F-AB1D-4E88-923D-1A94715A0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81" y="4662365"/>
            <a:ext cx="1597663" cy="150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6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7CE1A-990A-4FA4-B604-92B06901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DE COR E D’OC</a:t>
            </a:r>
            <a:b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Association de lutte contre les violences sexistes et sexuelles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34B94-6022-497F-B90F-03B795AD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Objectifs 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b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« De Cor e d’Oc » signifie « De cœur et de cri » en occitan. C’est une association qui a été créée par Daniel Dupuy après le décès de sa fille Marine, tuée  par son conjoint le 18 août 2014 dans l’Aude.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L’association intervient dans les établissements scolaires, de la maternelle à l’université et a pour objectif de faire reculer les violences sexistes et les violences chez les jeunes en sensibilisant sur ce sujet.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Contact</a:t>
            </a:r>
            <a:r>
              <a:rPr lang="fr-FR" dirty="0"/>
              <a:t>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De Cor E d’oc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55, rue Jean large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71260 Viré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06 04 40 50 54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asso.decoredoc@gmail.com</a:t>
            </a: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7B37CBA8-4EB2-4B66-B781-F76629F0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16" y="4697875"/>
            <a:ext cx="1655428" cy="16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0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7CE1A-990A-4FA4-B604-92B06901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LA MAISON DES ADOS</a:t>
            </a:r>
            <a:b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Lieu ressource pour adolescents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34B94-6022-497F-B90F-03B795AD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Objectifs 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b="1" u="sng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La Maison des adolescents est un espace protégé, un lieu ressource où les jeunes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de 11 à 25 ans peuvent trouver une écoute active et des propositions de réponses à leurs questions et à leurs problèmes, et ce en toute confidentialité. Les thèmes abordés sont multiples et peuvent concerner l’estime de soi, la communication parents/ados, la prévention du mal-être et des conduites à risques …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L’accompagnement peut être individuel ou collectif à travers le développement de groupes et d’ateliers d’échanges. Il y a 7 lieux d’accueil et d’écoute en Saône-et-Loire : Mâcon, Chalon-sur-Saône, Le Creusot, Montceau-les-Mines, Paray-le-Monial, Louhans, Autun, Chauffailles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complétés par des permanences de proximité. </a:t>
            </a:r>
            <a:endParaRPr lang="fr-FR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Contact</a:t>
            </a:r>
            <a:r>
              <a:rPr lang="fr-FR" dirty="0"/>
              <a:t>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La Maison des Ados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22 rue de l’</a:t>
            </a:r>
            <a:r>
              <a:rPr lang="fr-FR" dirty="0" err="1"/>
              <a:t>Héritan</a:t>
            </a: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71000 Mâcon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03 85 20 56 80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hlinkClick r:id="rId2"/>
              </a:rPr>
              <a:t>contact@maisondesados71.fr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708AAF-6C29-4EB0-94FC-729E67B0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346" y="4913693"/>
            <a:ext cx="1316598" cy="12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7CE1A-990A-4FA4-B604-92B06901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JEUNES SAPEURS-POMPIERS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Formation pour jeunes de 11 à 18 ans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34B94-6022-497F-B90F-03B795AD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Objectifs :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b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Devenir Jeune sapeur-pompier (JSP), c’est l’opportunité pour des jeunes de se familiariser avec un environnement professionnel qui les passionne et de confirmer leur vocation dans l’avenir en devenant</a:t>
            </a:r>
            <a:r>
              <a:rPr lang="fr-FR" b="1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sapeur-pompier volontaire ou même sapeur-pompier professionnel.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L'inscription se fait au printemps ou à la rentrée scolaire. La formation, encadrée par des sapeurs-pompiers formés, se déroule généralement les mercredis et/ou samedis et est composée de cours théoriques et pratiques, de sport et d’initiation aux différentes facettes de l’activité.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Contact</a:t>
            </a:r>
            <a:r>
              <a:rPr lang="fr-FR" dirty="0"/>
              <a:t>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UDSP 71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Union départementale des sapeurs-pompiers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4 rue des grandes varennes – État-Major SDIS 71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71000 Mâcon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03 85 35 35 36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hlinkClick r:id="rId2"/>
              </a:rPr>
              <a:t>jsp@pompiers71.com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2313478F-6906-4827-84C2-2D20F6626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54" y="4784112"/>
            <a:ext cx="929090" cy="13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6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7CE1A-990A-4FA4-B604-92B06901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HANDISPORT – SAÔNE-ET-LOIRE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Association de promotion du sport pour les personnes en situation de handicap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34B94-6022-497F-B90F-03B795AD3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Objectifs :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b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0" dirty="0">
                <a:effectLst/>
              </a:rPr>
              <a:t>Fondé en 2003, le Comité départemental handisport de la Saône-et-Loire a pour mission de promouvoir, organiser et développer le sport et les activités physiques pour les personnes en situation de handicap physique et/ou sensoriel sur le département.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L’association</a:t>
            </a:r>
            <a:r>
              <a:rPr lang="fr-FR" b="0" dirty="0">
                <a:effectLst/>
              </a:rPr>
              <a:t> est affiliée à la Fédération française handisport (FFH), comme tous les clubs ou sections de clubs valides qui le composent.</a:t>
            </a:r>
            <a:r>
              <a:rPr lang="fr-FR" dirty="0"/>
              <a:t> </a:t>
            </a:r>
            <a:r>
              <a:rPr lang="fr-FR" b="0" dirty="0">
                <a:effectLst/>
              </a:rPr>
              <a:t>Représentant de la Fédération française handisport sur le plan départemental, il applique la politique fédérale, à travers différents domaines : jeunes, compétition, loisirs, communication, développement…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Contact</a:t>
            </a:r>
            <a:r>
              <a:rPr lang="fr-FR" dirty="0"/>
              <a:t>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Comité Handisport71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4 rue Jules Ferry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71100 Chalon-sur-Saône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06 28 25 04 32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hlinkClick r:id="rId2"/>
              </a:rPr>
              <a:t>cd71@handisport.org</a:t>
            </a: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FC637B71-AC6E-4F16-814B-825226265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28" y="5231885"/>
            <a:ext cx="1187116" cy="11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3BFB0-901D-4F5F-856D-51E65C90C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CDOS 71</a:t>
            </a:r>
            <a:b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Comité départemental olympique et sportif de Saône-et-Loire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552C21-98F5-4182-8DBD-FB28E524C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Objectifs :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b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effectLst/>
              </a:rPr>
              <a:t>Le Comité départemental olympique et sportif de Saône-et-Loire (CDOS 71) est le représentant du Comité national olympique et sportif français (CNOSF) en Saône-et-Loire. Les missions du CDOS 71 sont de </a:t>
            </a:r>
            <a:r>
              <a:rPr lang="fr-FR" dirty="0"/>
              <a:t>promouvoir et défendre les intérêts du sport.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Le CDOS 71 est également centre de ressources et d’accompagnement des structures du mouvement sportif et des bénévoles (information, orientation, conseil, formation, gouvernance, aide aux projets). Le CDOS 71 est également </a:t>
            </a:r>
            <a:r>
              <a:rPr lang="fr-FR" dirty="0" err="1"/>
              <a:t>Guid'Asso</a:t>
            </a:r>
            <a:r>
              <a:rPr lang="fr-FR" dirty="0"/>
              <a:t> : il accompagne les structures associatives en informant, orientant, conseillant les clubs et bénévoles. À ce titre, il propose des formations, aide les structures à monter des projets ou à formuler leurs subventions.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b="1" u="sng" dirty="0"/>
              <a:t>Contact</a:t>
            </a:r>
            <a:r>
              <a:rPr lang="fr-FR" dirty="0"/>
              <a:t>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CDOS de Saône-et-Loire 	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16 rue des Près			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71300 Montceau-les-Mines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/>
              <a:t>03 85 57 63 00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hlinkClick r:id="rId2"/>
              </a:rPr>
              <a:t>saoneetloire@franceolympique.com</a:t>
            </a:r>
            <a:endParaRPr lang="fr-FR" dirty="0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70EF0255-25B4-4C1C-AFEA-3ABAE1487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566" y="4926262"/>
            <a:ext cx="1477598" cy="14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032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Diaporama_or_new</Template>
  <TotalTime>94</TotalTime>
  <Words>1114</Words>
  <Application>Microsoft Office PowerPoint</Application>
  <PresentationFormat>Grand écran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2_Conception personnalisée</vt:lpstr>
      <vt:lpstr>Conception personnalisée</vt:lpstr>
      <vt:lpstr>1_Conception personnalisée</vt:lpstr>
      <vt:lpstr>Conseil départemental des jeunes 71 Collège PASTEUR à Mâcon</vt:lpstr>
      <vt:lpstr>Le Conseil départemental des jeunes, c’est quoi ?</vt:lpstr>
      <vt:lpstr>LA CROIX ROUGE Association d’aide humanitaire </vt:lpstr>
      <vt:lpstr>LES RESTOS DU CŒUR  Association de lutte contre la pauvreté et l’exclusion</vt:lpstr>
      <vt:lpstr>DE COR E D’OC Association de lutte contre les violences sexistes et sexuelles</vt:lpstr>
      <vt:lpstr>LA MAISON DES ADOS Lieu ressource pour adolescents</vt:lpstr>
      <vt:lpstr>JEUNES SAPEURS-POMPIERS  Formation pour jeunes de 11 à 18 ans </vt:lpstr>
      <vt:lpstr>HANDISPORT – SAÔNE-ET-LOIRE  Association de promotion du sport pour les personnes en situation de handicap</vt:lpstr>
      <vt:lpstr>CDOS 71 Comité départemental olympique et sportif de Saône-et-Loire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MORONNOZ GHISLAINE</dc:creator>
  <cp:lastModifiedBy>MARCOUT JULIETTE</cp:lastModifiedBy>
  <cp:revision>20</cp:revision>
  <dcterms:created xsi:type="dcterms:W3CDTF">2024-01-26T08:41:15Z</dcterms:created>
  <dcterms:modified xsi:type="dcterms:W3CDTF">2025-07-17T15:20:49Z</dcterms:modified>
</cp:coreProperties>
</file>